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2.jpg" ContentType="image/jpeg"/>
  <Override PartName="/ppt/media/image6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s-D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784C5"/>
    <a:srgbClr val="00B3EC"/>
    <a:srgbClr val="81B43B"/>
    <a:srgbClr val="7EB138"/>
    <a:srgbClr val="96C5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6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D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D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D28C8-63B3-4BBE-9F2E-DC2DF8D4845B}" type="datetimeFigureOut">
              <a:rPr lang="es-DO" smtClean="0"/>
              <a:t>9/2/2016</a:t>
            </a:fld>
            <a:endParaRPr lang="es-D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2CAD6-7085-4AEC-9B4D-6C44127A4F22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296496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D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D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D28C8-63B3-4BBE-9F2E-DC2DF8D4845B}" type="datetimeFigureOut">
              <a:rPr lang="es-DO" smtClean="0"/>
              <a:t>9/2/2016</a:t>
            </a:fld>
            <a:endParaRPr lang="es-D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2CAD6-7085-4AEC-9B4D-6C44127A4F22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578214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D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D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D28C8-63B3-4BBE-9F2E-DC2DF8D4845B}" type="datetimeFigureOut">
              <a:rPr lang="es-DO" smtClean="0"/>
              <a:t>9/2/2016</a:t>
            </a:fld>
            <a:endParaRPr lang="es-D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2CAD6-7085-4AEC-9B4D-6C44127A4F22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1693674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D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D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D28C8-63B3-4BBE-9F2E-DC2DF8D4845B}" type="datetimeFigureOut">
              <a:rPr lang="es-DO" smtClean="0"/>
              <a:t>9/2/2016</a:t>
            </a:fld>
            <a:endParaRPr lang="es-D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2CAD6-7085-4AEC-9B4D-6C44127A4F22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035670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D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D28C8-63B3-4BBE-9F2E-DC2DF8D4845B}" type="datetimeFigureOut">
              <a:rPr lang="es-DO" smtClean="0"/>
              <a:t>9/2/2016</a:t>
            </a:fld>
            <a:endParaRPr lang="es-D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2CAD6-7085-4AEC-9B4D-6C44127A4F22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1830798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D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D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D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D28C8-63B3-4BBE-9F2E-DC2DF8D4845B}" type="datetimeFigureOut">
              <a:rPr lang="es-DO" smtClean="0"/>
              <a:t>9/2/2016</a:t>
            </a:fld>
            <a:endParaRPr lang="es-D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2CAD6-7085-4AEC-9B4D-6C44127A4F22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565743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D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D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D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D28C8-63B3-4BBE-9F2E-DC2DF8D4845B}" type="datetimeFigureOut">
              <a:rPr lang="es-DO" smtClean="0"/>
              <a:t>9/2/2016</a:t>
            </a:fld>
            <a:endParaRPr lang="es-D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2CAD6-7085-4AEC-9B4D-6C44127A4F22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1569931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D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D28C8-63B3-4BBE-9F2E-DC2DF8D4845B}" type="datetimeFigureOut">
              <a:rPr lang="es-DO" smtClean="0"/>
              <a:t>9/2/2016</a:t>
            </a:fld>
            <a:endParaRPr lang="es-D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2CAD6-7085-4AEC-9B4D-6C44127A4F22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422667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D28C8-63B3-4BBE-9F2E-DC2DF8D4845B}" type="datetimeFigureOut">
              <a:rPr lang="es-DO" smtClean="0"/>
              <a:t>9/2/2016</a:t>
            </a:fld>
            <a:endParaRPr lang="es-D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2CAD6-7085-4AEC-9B4D-6C44127A4F22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277809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D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D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D28C8-63B3-4BBE-9F2E-DC2DF8D4845B}" type="datetimeFigureOut">
              <a:rPr lang="es-DO" smtClean="0"/>
              <a:t>9/2/2016</a:t>
            </a:fld>
            <a:endParaRPr lang="es-D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2CAD6-7085-4AEC-9B4D-6C44127A4F22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1413574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D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D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D28C8-63B3-4BBE-9F2E-DC2DF8D4845B}" type="datetimeFigureOut">
              <a:rPr lang="es-DO" smtClean="0"/>
              <a:t>9/2/2016</a:t>
            </a:fld>
            <a:endParaRPr lang="es-D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2CAD6-7085-4AEC-9B4D-6C44127A4F22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024737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D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D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D28C8-63B3-4BBE-9F2E-DC2DF8D4845B}" type="datetimeFigureOut">
              <a:rPr lang="es-DO" smtClean="0"/>
              <a:t>9/2/2016</a:t>
            </a:fld>
            <a:endParaRPr lang="es-D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D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E2CAD6-7085-4AEC-9B4D-6C44127A4F22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0870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D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65" y="241342"/>
            <a:ext cx="3333078" cy="2100032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1274413" y="1145413"/>
            <a:ext cx="2031325" cy="923330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indent="324000" algn="just"/>
            <a:r>
              <a:rPr lang="es-ES" sz="5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LHM 	</a:t>
            </a:r>
            <a:endParaRPr lang="es-ES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571868" y="1765102"/>
            <a:ext cx="271755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0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SOLUTIONS</a:t>
            </a:r>
            <a:endParaRPr lang="es-ES" sz="20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320" y="2495071"/>
            <a:ext cx="3295650" cy="207645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1312972" y="3339935"/>
            <a:ext cx="2031325" cy="923330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indent="324000" algn="just"/>
            <a:r>
              <a:rPr lang="es-ES" sz="5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LHM 	</a:t>
            </a:r>
            <a:endParaRPr lang="es-ES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1599410" y="3995249"/>
            <a:ext cx="271755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0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TECNOLOGY</a:t>
            </a:r>
            <a:endParaRPr lang="es-ES" sz="20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613" y="4522800"/>
            <a:ext cx="2143125" cy="2143125"/>
          </a:xfrm>
          <a:prstGeom prst="rect">
            <a:avLst/>
          </a:prstGeom>
        </p:spPr>
      </p:pic>
      <p:sp>
        <p:nvSpPr>
          <p:cNvPr id="16" name="Rectángulo 15"/>
          <p:cNvSpPr/>
          <p:nvPr/>
        </p:nvSpPr>
        <p:spPr>
          <a:xfrm>
            <a:off x="2940787" y="5611505"/>
            <a:ext cx="2031325" cy="923330"/>
          </a:xfrm>
          <a:prstGeom prst="rect">
            <a:avLst/>
          </a:prstGeom>
          <a:noFill/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indent="324000" algn="just"/>
            <a:r>
              <a:rPr lang="es-ES" sz="5400" b="1" dirty="0" smtClean="0">
                <a:ln w="10160">
                  <a:solidFill>
                    <a:srgbClr val="81B43B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LHM 	</a:t>
            </a:r>
            <a:endParaRPr lang="es-ES" sz="5400" b="1" cap="none" spc="0" dirty="0">
              <a:ln w="10160">
                <a:solidFill>
                  <a:srgbClr val="81B43B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2597674" y="6334780"/>
            <a:ext cx="2717550" cy="52322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800" dirty="0" smtClean="0">
                <a:ln w="0"/>
                <a:solidFill>
                  <a:srgbClr val="96C53B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TECNOLOGY</a:t>
            </a:r>
            <a:endParaRPr lang="es-ES" sz="2800" b="0" cap="none" spc="0" dirty="0">
              <a:ln w="0"/>
              <a:solidFill>
                <a:srgbClr val="96C5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3359" y="-302059"/>
            <a:ext cx="2914376" cy="3036352"/>
          </a:xfrm>
          <a:prstGeom prst="rect">
            <a:avLst/>
          </a:prstGeom>
        </p:spPr>
      </p:pic>
      <p:pic>
        <p:nvPicPr>
          <p:cNvPr id="21" name="Imagen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835" y="1063811"/>
            <a:ext cx="755425" cy="787042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1336" y="694165"/>
            <a:ext cx="518423" cy="369646"/>
          </a:xfrm>
          <a:prstGeom prst="rect">
            <a:avLst/>
          </a:prstGeom>
        </p:spPr>
      </p:pic>
      <p:sp>
        <p:nvSpPr>
          <p:cNvPr id="26" name="Rectángulo 25"/>
          <p:cNvSpPr/>
          <p:nvPr/>
        </p:nvSpPr>
        <p:spPr>
          <a:xfrm>
            <a:off x="4590714" y="2026971"/>
            <a:ext cx="50996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s-DO" sz="5400" dirty="0" smtClean="0">
                <a:ln w="0">
                  <a:solidFill>
                    <a:srgbClr val="00B3EC"/>
                  </a:solidFill>
                </a:ln>
                <a:solidFill>
                  <a:srgbClr val="00B3E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LHM TECNOLOGY</a:t>
            </a:r>
            <a:endParaRPr lang="es-DO" sz="5400" dirty="0">
              <a:ln w="0">
                <a:solidFill>
                  <a:srgbClr val="00B3EC"/>
                </a:solidFill>
              </a:ln>
              <a:solidFill>
                <a:srgbClr val="00B3EC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pSp>
        <p:nvGrpSpPr>
          <p:cNvPr id="27" name="Grupo 26"/>
          <p:cNvGrpSpPr/>
          <p:nvPr/>
        </p:nvGrpSpPr>
        <p:grpSpPr>
          <a:xfrm>
            <a:off x="4369900" y="219426"/>
            <a:ext cx="7795954" cy="4710126"/>
            <a:chOff x="-1538498" y="-2787928"/>
            <a:chExt cx="10945498" cy="6347347"/>
          </a:xfrm>
        </p:grpSpPr>
        <p:pic>
          <p:nvPicPr>
            <p:cNvPr id="28" name="Imagen 2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15224" y="-532357"/>
              <a:ext cx="4091776" cy="4091776"/>
            </a:xfrm>
            <a:prstGeom prst="rect">
              <a:avLst/>
            </a:prstGeom>
          </p:spPr>
        </p:pic>
        <p:pic>
          <p:nvPicPr>
            <p:cNvPr id="29" name="Imagen 2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538498" y="-2340416"/>
              <a:ext cx="1060615" cy="1060615"/>
            </a:xfrm>
            <a:prstGeom prst="rect">
              <a:avLst/>
            </a:prstGeom>
          </p:spPr>
        </p:pic>
        <p:pic>
          <p:nvPicPr>
            <p:cNvPr id="30" name="Imagen 2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270421">
              <a:off x="-758627" y="-2787928"/>
              <a:ext cx="727864" cy="498134"/>
            </a:xfrm>
            <a:prstGeom prst="rect">
              <a:avLst/>
            </a:prstGeom>
          </p:spPr>
        </p:pic>
      </p:grpSp>
      <p:pic>
        <p:nvPicPr>
          <p:cNvPr id="31" name="Imagen 3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057" y="3467224"/>
            <a:ext cx="652485" cy="652485"/>
          </a:xfrm>
          <a:prstGeom prst="rect">
            <a:avLst/>
          </a:prstGeom>
        </p:spPr>
      </p:pic>
      <p:pic>
        <p:nvPicPr>
          <p:cNvPr id="33" name="Imagen 3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51493">
            <a:off x="1487665" y="3110451"/>
            <a:ext cx="481753" cy="481753"/>
          </a:xfrm>
          <a:prstGeom prst="rect">
            <a:avLst/>
          </a:prstGeom>
        </p:spPr>
      </p:pic>
      <p:pic>
        <p:nvPicPr>
          <p:cNvPr id="34" name="Imagen 3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0225" y="3388307"/>
            <a:ext cx="3295650" cy="2076450"/>
          </a:xfrm>
          <a:prstGeom prst="rect">
            <a:avLst/>
          </a:prstGeom>
        </p:spPr>
      </p:pic>
      <p:sp>
        <p:nvSpPr>
          <p:cNvPr id="35" name="Rectángulo 34"/>
          <p:cNvSpPr/>
          <p:nvPr/>
        </p:nvSpPr>
        <p:spPr>
          <a:xfrm>
            <a:off x="5281689" y="4242663"/>
            <a:ext cx="2031325" cy="923330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indent="324000" algn="just"/>
            <a:r>
              <a:rPr lang="es-ES" sz="5400" b="1" dirty="0" smtClean="0">
                <a:ln w="10160">
                  <a:solidFill>
                    <a:srgbClr val="4784C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LHM 	</a:t>
            </a:r>
            <a:endParaRPr lang="es-ES" sz="5400" b="1" cap="none" spc="0" dirty="0">
              <a:ln w="10160">
                <a:solidFill>
                  <a:srgbClr val="4784C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6" name="Rectángulo 35"/>
          <p:cNvSpPr/>
          <p:nvPr/>
        </p:nvSpPr>
        <p:spPr>
          <a:xfrm>
            <a:off x="5366699" y="4850872"/>
            <a:ext cx="271755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400" b="1" dirty="0" smtClean="0">
                <a:ln w="0"/>
                <a:solidFill>
                  <a:srgbClr val="4784C5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SOLUTIONS</a:t>
            </a:r>
            <a:endParaRPr lang="es-ES" sz="2400" b="1" cap="none" spc="0" dirty="0">
              <a:ln w="0"/>
              <a:solidFill>
                <a:srgbClr val="4784C5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39" name="Imagen 3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7858" y="4358137"/>
            <a:ext cx="916466" cy="837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006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615" y="401955"/>
            <a:ext cx="3295650" cy="139065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582" y="3137857"/>
            <a:ext cx="5275580" cy="3095007"/>
          </a:xfrm>
          <a:prstGeom prst="rect">
            <a:avLst/>
          </a:prstGeom>
        </p:spPr>
      </p:pic>
      <p:sp>
        <p:nvSpPr>
          <p:cNvPr id="15" name="Rectángulo 14"/>
          <p:cNvSpPr/>
          <p:nvPr/>
        </p:nvSpPr>
        <p:spPr>
          <a:xfrm>
            <a:off x="3307096" y="5709644"/>
            <a:ext cx="386546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8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SOLUTIONS</a:t>
            </a:r>
            <a:endParaRPr lang="es-DO" sz="28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3583280" y="5047924"/>
            <a:ext cx="15215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LHM</a:t>
            </a:r>
            <a:endParaRPr lang="es-E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5109" y="754380"/>
            <a:ext cx="3295650" cy="2076450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7062" y="1585949"/>
            <a:ext cx="1240727" cy="849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56657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1462</TotalTime>
  <Words>12</Words>
  <Application>Microsoft Office PowerPoint</Application>
  <PresentationFormat>Panorámica</PresentationFormat>
  <Paragraphs>11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MS-COBRANZAS</dc:creator>
  <cp:lastModifiedBy>MS-COBRANZAS</cp:lastModifiedBy>
  <cp:revision>14</cp:revision>
  <dcterms:created xsi:type="dcterms:W3CDTF">2016-02-09T13:56:04Z</dcterms:created>
  <dcterms:modified xsi:type="dcterms:W3CDTF">2016-02-10T14:18:33Z</dcterms:modified>
</cp:coreProperties>
</file>